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85" r:id="rId4"/>
    <p:sldId id="270" r:id="rId5"/>
    <p:sldId id="281" r:id="rId6"/>
    <p:sldId id="282" r:id="rId7"/>
    <p:sldId id="283" r:id="rId8"/>
    <p:sldId id="284" r:id="rId9"/>
    <p:sldId id="286" r:id="rId10"/>
    <p:sldId id="287" r:id="rId11"/>
    <p:sldId id="268" r:id="rId12"/>
  </p:sldIdLst>
  <p:sldSz cx="12192000" cy="6858000"/>
  <p:notesSz cx="6858000" cy="9144000"/>
  <p:embeddedFontLst>
    <p:embeddedFont>
      <p:font typeface="08서울남산체 B" panose="02020603020101020101" pitchFamily="18" charset="-127"/>
      <p:regular r:id="rId14"/>
    </p:embeddedFont>
    <p:embeddedFont>
      <p:font typeface="08서울남산체 EB" panose="02020603020101020101" pitchFamily="18" charset="-127"/>
      <p:regular r:id="rId15"/>
    </p:embeddedFont>
    <p:embeddedFont>
      <p:font typeface="a바른생각" panose="02020600000000000000" pitchFamily="18" charset="-127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718EE9"/>
    <a:srgbClr val="CA9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2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61D8E9-A9FB-4880-8538-C32DA8A3C61B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529FC-784D-4460-A0B7-31EEF7258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204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616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91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861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18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259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05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949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소스코드는 </a:t>
            </a:r>
            <a:r>
              <a:rPr lang="en-US" altLang="ko-KR" dirty="0"/>
              <a:t>MIT</a:t>
            </a:r>
            <a:r>
              <a:rPr lang="ko-KR" altLang="en-US" dirty="0"/>
              <a:t>라이선스가 </a:t>
            </a:r>
            <a:r>
              <a:rPr lang="ko-KR" altLang="en-US" dirty="0" err="1"/>
              <a:t>적용되어있음</a:t>
            </a:r>
            <a:r>
              <a:rPr lang="en-US" altLang="ko-KR" dirty="0"/>
              <a:t>. 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 배포</a:t>
            </a:r>
            <a:r>
              <a:rPr lang="en-US" altLang="ko-KR" dirty="0"/>
              <a:t>, </a:t>
            </a:r>
            <a:r>
              <a:rPr lang="ko-KR" altLang="en-US" dirty="0"/>
              <a:t>상업적 판매 모두 허용되는 자유로운 라이선스임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335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56BA7-2B0F-4639-B81C-1220C1E9E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75D9B5C-DD27-4B5F-88A4-8195189D98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60FAA1-91C1-4D7B-8097-11C8BBFD3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BF318-D3F4-4147-83E1-83EFDD9E4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E616D-B6F4-4063-BF82-11409A4E0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848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815EB-F0F3-4526-81E8-A0AA9DA9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066C19-D01C-4B2E-A55D-21B8EB2A1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20A53-E1B2-4C56-AB20-DBD31F63C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FB24EA-F72F-477B-8D15-BADA3152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1BD71B-B170-4C85-8528-61B688BE2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854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F5CF6BF-4EE9-4815-82A2-F5A1E8BF7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22E1F1-C588-457B-B655-911181C5F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9CE7B5-1E04-472D-BC2F-97B99BB86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7142FA-148C-4696-BB9C-443C75EF9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43CF17-ECC6-4FFC-A083-1623F7A05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64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35E3C-B7A4-4EC0-A0D8-F5E0D6259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C5F2E7-A893-4DDD-8FB8-E31C3965A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AA4F8-C9F1-480C-967E-0B81D711C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5C1A64-26BB-4972-B438-98BBC30E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D1B2F-AEF6-4570-8D75-B5B603A7F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05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393F79-C813-4904-B61E-BB1F76D4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FFCB6-D2CC-4A45-B966-6DA220804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32A3BA-99F5-4B9C-B88F-6E5705EFC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832064-78D3-48CE-A169-33841E7C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C230DF-CD82-4F3A-A8B1-AB27DBE4B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030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4BDF5-CC4F-41B0-83CF-AE23EE60D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6D0BF6-310D-4778-ADCE-D70F8C77C4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1B7771-CE95-4FAC-A21F-BB7062307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069A13-CF1E-41D0-A430-79E06B164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318B60-45E2-40A3-880E-498C82672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02C752-D51F-4572-81D1-E9FB260EE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634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A9F09-56B7-44A3-86DF-CBDC03692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7D4EB6-3D59-4EF8-B806-60056986D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E177CE-1288-474F-AAFF-A70064546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E42EE7-D0F7-4C87-8956-01F1247DE5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BB9724-22D9-4E9B-AB10-06EA07B44C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7637A0-3BE5-40B8-87E8-9B12961BF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EBF0BD-1520-44D3-B2D2-367926EAA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FF5DAF-4581-41ED-BADF-739C0DFF7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68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F18DC5-FEF3-4B9C-B985-FE82B1101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E731C5-E912-4BE5-BE9F-1D808E1D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D9AF87-0044-46C6-A33B-DBD5D83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1553A1-2CA1-4A86-90E6-9D48760E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164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42B8B8-3187-43A0-8F3F-77BD757F8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FA5C57-C4B5-4E62-9BDC-0EF012340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AFD062-E7E2-4506-879D-8BE57A2E3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84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D07C6C-2495-46C9-BB33-B5A5057F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EF7383-C98A-4FA5-AA9B-E6002E306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F68F8E-4C14-40C7-A3DB-43FF254F4A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568BB0-07CC-409C-ADFF-B948BFBE2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10556-86B7-499F-87EB-400258B17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F18906-0899-4F53-9C6C-CD9C41861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433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DEBEF-C9DE-4F3F-A596-0AEA37DA3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7724C3-0263-47F0-9392-F23AF6D865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3438A4-7AAC-43A1-B26C-0BDFB4EFA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2685B-A582-451B-9FA8-93F5F4032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831A60-4727-47BC-87EF-A4A0B03A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28EEDC-1062-412A-BEDA-CC573E729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02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A9CEC"/>
            </a:gs>
            <a:gs pos="67000">
              <a:srgbClr val="718EE9"/>
            </a:gs>
            <a:gs pos="35000">
              <a:srgbClr val="CA9CEC"/>
            </a:gs>
            <a:gs pos="100000">
              <a:srgbClr val="718EE9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6E4F05-A536-4D02-8A4E-7A6B083E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424C4F-D405-409D-9FAD-A9727B3D6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8AD0A0-3651-40EB-81F6-878DFC3F4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BEA84-F620-4EB2-9CC9-CC8C34B3F100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E8E8E6-D02D-475E-B02B-C725A67E1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0B06FC-66D8-49E5-B54C-C0C1F777D3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0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8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5193AF4-0839-4EBC-8B99-9ECA41B1B994}"/>
              </a:ext>
            </a:extLst>
          </p:cNvPr>
          <p:cNvGrpSpPr/>
          <p:nvPr/>
        </p:nvGrpSpPr>
        <p:grpSpPr>
          <a:xfrm>
            <a:off x="2443333" y="1495102"/>
            <a:ext cx="7023938" cy="4431982"/>
            <a:chOff x="-773233" y="1548370"/>
            <a:chExt cx="4813176" cy="4431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61B8C5C-36DE-4A1C-A803-896B2219C2D3}"/>
                </a:ext>
              </a:extLst>
            </p:cNvPr>
            <p:cNvSpPr/>
            <p:nvPr/>
          </p:nvSpPr>
          <p:spPr>
            <a:xfrm>
              <a:off x="-344885" y="3118030"/>
              <a:ext cx="3956479" cy="286232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6600" b="1" cap="none" spc="0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DEFENSE GAME #4</a:t>
              </a:r>
              <a:endParaRPr lang="en-US" altLang="ko-KR" sz="6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  <a:p>
              <a:pPr algn="ctr"/>
              <a:r>
                <a:rPr lang="ko-KR" altLang="en-US" sz="48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</a:rPr>
                <a:t>       </a:t>
              </a:r>
              <a:endParaRPr lang="en-US" altLang="ko-KR" sz="48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43FC229-FA66-4235-BCFB-C437EE72974B}"/>
                </a:ext>
              </a:extLst>
            </p:cNvPr>
            <p:cNvSpPr/>
            <p:nvPr/>
          </p:nvSpPr>
          <p:spPr>
            <a:xfrm>
              <a:off x="-773233" y="1548370"/>
              <a:ext cx="4813176" cy="156966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U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C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N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FF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I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T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Y</a:t>
              </a:r>
              <a:endParaRPr lang="en-US" altLang="ko-KR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9434B39-ECD2-4B3B-AA6F-B1079554A14E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6EA2C7-114E-47E6-ABAC-A0A9CF17C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81" y="2519226"/>
            <a:ext cx="1819548" cy="18195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D35098A-95D9-4A71-82B0-D5D5B42F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271" y="2519226"/>
            <a:ext cx="1819548" cy="18195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468E8C-C365-4C3B-8206-CC5B9400F536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7811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성능개선 계획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(2)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4694E5A-924E-4166-A0FB-9843C4017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801" y="1690688"/>
            <a:ext cx="10260397" cy="42672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문제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</a:t>
            </a:r>
          </a:p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Box Collider2D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는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sprite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보다 범위가 넓어서 정확도가 떨어진다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-&gt; collider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범위가 너무 커서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두 마리 이상의 판다를 동시 공격할 수 있다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이러면 안 됨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해결책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</a:t>
            </a:r>
          </a:p>
          <a:p>
            <a:pPr marL="742950" indent="-742950">
              <a:buAutoNum type="arabicPeriod"/>
            </a:pP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게임 오브젝트마다 적절한 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사용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예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체리 발사체에 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circle collider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사용</a:t>
            </a:r>
            <a:endParaRPr lang="en-US" altLang="ko-KR" sz="36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1486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82F3EF6F-29F1-4549-9642-58F655E1C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4464" y="2862518"/>
            <a:ext cx="3923072" cy="1325563"/>
          </a:xfrm>
          <a:noFill/>
        </p:spPr>
        <p:txBody>
          <a:bodyPr>
            <a:normAutofit/>
          </a:bodyPr>
          <a:lstStyle/>
          <a:p>
            <a:r>
              <a:rPr lang="en-US" altLang="ko-KR" dirty="0">
                <a:latin typeface="a바른생각" panose="02020600000000000000" pitchFamily="18" charset="-127"/>
                <a:ea typeface="a바른생각" panose="02020600000000000000" pitchFamily="18" charset="-127"/>
              </a:rPr>
              <a:t>THANK YOU!</a:t>
            </a:r>
            <a:endParaRPr lang="ko-KR" altLang="en-US" dirty="0">
              <a:latin typeface="a바른생각" panose="02020600000000000000" pitchFamily="18" charset="-127"/>
              <a:ea typeface="a바른생각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66A0AB-8850-4DB7-ADEC-3338BBBE9BF0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367BA9-E47C-4971-8BBC-B6B84B342F7D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</p:spTree>
    <p:extLst>
      <p:ext uri="{BB962C8B-B14F-4D97-AF65-F5344CB8AC3E}">
        <p14:creationId xmlns:p14="http://schemas.microsoft.com/office/powerpoint/2010/main" val="3021352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CBBBC-17E9-4099-B1C6-E3C34844A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1" y="373503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D59FA17-4C98-4C38-95C1-569C36729751}"/>
              </a:ext>
            </a:extLst>
          </p:cNvPr>
          <p:cNvSpPr/>
          <p:nvPr/>
        </p:nvSpPr>
        <p:spPr>
          <a:xfrm>
            <a:off x="2692722" y="2570917"/>
            <a:ext cx="6794090" cy="8987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7A8D557B-A236-4124-A9ED-C5A0EDB13619}"/>
              </a:ext>
            </a:extLst>
          </p:cNvPr>
          <p:cNvSpPr/>
          <p:nvPr/>
        </p:nvSpPr>
        <p:spPr>
          <a:xfrm>
            <a:off x="2687353" y="3579656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내용 개체 틀 2">
            <a:extLst>
              <a:ext uri="{FF2B5EF4-FFF2-40B4-BE49-F238E27FC236}">
                <a16:creationId xmlns:a16="http://schemas.microsoft.com/office/drawing/2014/main" id="{CF52AFDB-2C18-4B4F-AC73-B8DC17746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1144" y="2742968"/>
            <a:ext cx="5449530" cy="62775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발사체</a:t>
            </a: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-</a:t>
            </a: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 충돌</a:t>
            </a:r>
            <a:endParaRPr lang="ko-KR" altLang="en-US" sz="4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611CA9-276B-4FB7-A1C1-C5123B5D838B}"/>
              </a:ext>
            </a:extLst>
          </p:cNvPr>
          <p:cNvSpPr txBox="1"/>
          <p:nvPr/>
        </p:nvSpPr>
        <p:spPr>
          <a:xfrm>
            <a:off x="3116829" y="3641677"/>
            <a:ext cx="595815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1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성능개선 계획</a:t>
            </a:r>
            <a:endParaRPr lang="ko-KR" altLang="en-US" dirty="0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E3D5A21A-4655-4FDA-8BFA-9EBF457946E9}"/>
              </a:ext>
            </a:extLst>
          </p:cNvPr>
          <p:cNvSpPr/>
          <p:nvPr/>
        </p:nvSpPr>
        <p:spPr>
          <a:xfrm>
            <a:off x="2698864" y="1562178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내용 개체 틀 2">
            <a:extLst>
              <a:ext uri="{FF2B5EF4-FFF2-40B4-BE49-F238E27FC236}">
                <a16:creationId xmlns:a16="http://schemas.microsoft.com/office/drawing/2014/main" id="{6CC5B1A8-39B0-4AC2-A122-B38AFBD79517}"/>
              </a:ext>
            </a:extLst>
          </p:cNvPr>
          <p:cNvSpPr txBox="1">
            <a:spLocks/>
          </p:cNvSpPr>
          <p:nvPr/>
        </p:nvSpPr>
        <p:spPr>
          <a:xfrm>
            <a:off x="3371144" y="1739184"/>
            <a:ext cx="5449530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</a:t>
            </a: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Animation Test</a:t>
            </a:r>
          </a:p>
        </p:txBody>
      </p:sp>
    </p:spTree>
    <p:extLst>
      <p:ext uri="{BB962C8B-B14F-4D97-AF65-F5344CB8AC3E}">
        <p14:creationId xmlns:p14="http://schemas.microsoft.com/office/powerpoint/2010/main" val="1314866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8" name="AnimationTest">
            <a:hlinkClick r:id="" action="ppaction://media"/>
            <a:extLst>
              <a:ext uri="{FF2B5EF4-FFF2-40B4-BE49-F238E27FC236}">
                <a16:creationId xmlns:a16="http://schemas.microsoft.com/office/drawing/2014/main" id="{A0A693D1-5844-4254-B7F9-AED567D0CC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39971" y="1911566"/>
            <a:ext cx="6384925" cy="3505200"/>
          </a:xfrm>
          <a:prstGeom prst="rect">
            <a:avLst/>
          </a:pr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107A1ADD-4A08-43C0-90CF-7C013243A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9714" y="573192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Hit, Eat, Die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상태에 따른 판다 애니메이션 테스트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188272D3-0EEF-4318-A534-D02538FD5501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Animation Test</a:t>
            </a:r>
          </a:p>
        </p:txBody>
      </p:sp>
    </p:spTree>
    <p:extLst>
      <p:ext uri="{BB962C8B-B14F-4D97-AF65-F5344CB8AC3E}">
        <p14:creationId xmlns:p14="http://schemas.microsoft.com/office/powerpoint/2010/main" val="327841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1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충돌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3B5784A-A279-42AA-870B-40DF9C804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851" y="1464726"/>
            <a:ext cx="7439025" cy="4267200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5D3886B-C10B-4013-B42E-B9AFDA773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9714" y="573192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Box Collider 2D component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충돌 적용 범위 설정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77AD62-5792-4AA7-A628-08B139F07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9713" y="2389982"/>
            <a:ext cx="4124325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350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충돌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3B5784A-A279-42AA-870B-40DF9C804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851" y="1464726"/>
            <a:ext cx="7439025" cy="4267200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5D3886B-C10B-4013-B42E-B9AFDA773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4916" y="5816064"/>
            <a:ext cx="10260397" cy="426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영역끼리 겹치면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-&gt;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충돌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(collision)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발생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77AD62-5792-4AA7-A628-08B139F07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9713" y="2389982"/>
            <a:ext cx="4124325" cy="295275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19EB941-1EB6-4857-AA5D-6A6D0CFA082D}"/>
              </a:ext>
            </a:extLst>
          </p:cNvPr>
          <p:cNvSpPr/>
          <p:nvPr/>
        </p:nvSpPr>
        <p:spPr>
          <a:xfrm>
            <a:off x="4208016" y="3266983"/>
            <a:ext cx="994299" cy="1325563"/>
          </a:xfrm>
          <a:prstGeom prst="rect">
            <a:avLst/>
          </a:prstGeom>
          <a:solidFill>
            <a:srgbClr val="FF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07E2B09-71EA-435D-BD08-32BC18458A8C}"/>
              </a:ext>
            </a:extLst>
          </p:cNvPr>
          <p:cNvSpPr/>
          <p:nvPr/>
        </p:nvSpPr>
        <p:spPr>
          <a:xfrm>
            <a:off x="7818320" y="2902998"/>
            <a:ext cx="1125983" cy="1790818"/>
          </a:xfrm>
          <a:prstGeom prst="rect">
            <a:avLst/>
          </a:prstGeom>
          <a:solidFill>
            <a:srgbClr val="FF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007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충돌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5D3886B-C10B-4013-B42E-B9AFDA773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8075" y="5807186"/>
            <a:ext cx="10260397" cy="426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Panda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의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Trigger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로 사용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3D9CA4A-91EE-48EE-8F8D-3EED780F8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1831" y="1985631"/>
            <a:ext cx="3305175" cy="303847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D54D944-3E07-40EF-B2D8-4D74678F27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9713" y="2389982"/>
            <a:ext cx="4124325" cy="295275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20199AA-5A6E-41EC-AF3E-0328E38B8421}"/>
              </a:ext>
            </a:extLst>
          </p:cNvPr>
          <p:cNvSpPr/>
          <p:nvPr/>
        </p:nvSpPr>
        <p:spPr>
          <a:xfrm>
            <a:off x="1742352" y="2845292"/>
            <a:ext cx="3696287" cy="31071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5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295791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충돌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9980863-834E-4A4B-9CFE-82DB5817DF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0" y="1619250"/>
            <a:ext cx="7162800" cy="3619500"/>
          </a:xfrm>
          <a:prstGeom prst="rect">
            <a:avLst/>
          </a:pr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F30979C9-D9AE-4A28-A739-2741F0BD0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0813" y="5469834"/>
            <a:ext cx="10260397" cy="426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유니티 물리엔진에서 제공하는 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OnTriggerEnter2D() :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Trigger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영역에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collider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가 들어왔을 때 호출됨</a:t>
            </a:r>
          </a:p>
        </p:txBody>
      </p:sp>
    </p:spTree>
    <p:extLst>
      <p:ext uri="{BB962C8B-B14F-4D97-AF65-F5344CB8AC3E}">
        <p14:creationId xmlns:p14="http://schemas.microsoft.com/office/powerpoint/2010/main" val="3966187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발사체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충돌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197FF6D-1DF6-42FC-B9F8-A4F0BAD51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6248" y="5816597"/>
            <a:ext cx="9532583" cy="426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판다가 발사체에 맞아서 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HP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감소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죽는 영상</a:t>
            </a:r>
          </a:p>
        </p:txBody>
      </p:sp>
      <p:pic>
        <p:nvPicPr>
          <p:cNvPr id="8" name="Screen Recording 2019-04-25 at 1.13.57 AM">
            <a:hlinkClick r:id="" action="ppaction://media"/>
            <a:extLst>
              <a:ext uri="{FF2B5EF4-FFF2-40B4-BE49-F238E27FC236}">
                <a16:creationId xmlns:a16="http://schemas.microsoft.com/office/drawing/2014/main" id="{F44D7756-8EDD-4AE6-80EC-9B56E07A48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82862" y="1586136"/>
            <a:ext cx="7026275" cy="399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71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성능개선 계획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(1)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4694E5A-924E-4166-A0FB-9843C4017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801" y="1690688"/>
            <a:ext cx="10260397" cy="42672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문제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</a:t>
            </a:r>
          </a:p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판다가 발사체에 맞았을 때 쇼크상태로 못 움직이게 되어있음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-&gt; </a:t>
            </a: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판다가 계속 맞게 되면 계속 쇼크상태</a:t>
            </a: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endParaRPr lang="en-US" altLang="ko-KR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해결책</a:t>
            </a:r>
            <a:r>
              <a:rPr lang="en-US" altLang="ko-KR" sz="36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</a:t>
            </a:r>
          </a:p>
          <a:p>
            <a:pPr marL="0" indent="0">
              <a:buNone/>
            </a:pP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1.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판다가 쇼크상태일 동안은 새로운 쇼크상태가 </a:t>
            </a: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trigger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되지 않게 한다</a:t>
            </a:r>
            <a:endParaRPr lang="en-US" altLang="ko-KR" sz="36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2. </a:t>
            </a:r>
            <a:r>
              <a:rPr lang="ko-KR" alt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판다가 맞으면 일정 확률로 쇼크상태가 되게 한다</a:t>
            </a:r>
            <a:endParaRPr lang="ko-KR" altLang="en-US" sz="36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5466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1380</TotalTime>
  <Words>448</Words>
  <Application>Microsoft Office PowerPoint</Application>
  <PresentationFormat>와이드스크린</PresentationFormat>
  <Paragraphs>64</Paragraphs>
  <Slides>11</Slides>
  <Notes>8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Arial</vt:lpstr>
      <vt:lpstr>08서울남산체 B</vt:lpstr>
      <vt:lpstr>맑은 고딕</vt:lpstr>
      <vt:lpstr>Calibri</vt:lpstr>
      <vt:lpstr>08서울남산체 EB</vt:lpstr>
      <vt:lpstr>a바른생각</vt:lpstr>
      <vt:lpstr>Office 테마</vt:lpstr>
      <vt:lpstr>PowerPoint 프레젠테이션</vt:lpstr>
      <vt:lpstr>목차</vt:lpstr>
      <vt:lpstr>PowerPoint 프레젠테이션</vt:lpstr>
      <vt:lpstr>발사체-판다 충돌</vt:lpstr>
      <vt:lpstr>발사체-판다 충돌</vt:lpstr>
      <vt:lpstr>발사체-판다 충돌</vt:lpstr>
      <vt:lpstr>발사체-판다 충돌</vt:lpstr>
      <vt:lpstr>발사체-판다 충돌</vt:lpstr>
      <vt:lpstr> 성능개선 계획(1)</vt:lpstr>
      <vt:lpstr> 성능개선 계획(2)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 hun kim</dc:creator>
  <cp:lastModifiedBy>Kim Gyujin</cp:lastModifiedBy>
  <cp:revision>118</cp:revision>
  <dcterms:created xsi:type="dcterms:W3CDTF">2019-03-29T06:51:38Z</dcterms:created>
  <dcterms:modified xsi:type="dcterms:W3CDTF">2019-04-24T16:23:14Z</dcterms:modified>
</cp:coreProperties>
</file>

<file path=docProps/thumbnail.jpeg>
</file>